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7"/>
  </p:notesMasterIdLst>
  <p:sldIdLst>
    <p:sldId id="264" r:id="rId2"/>
    <p:sldId id="265" r:id="rId3"/>
    <p:sldId id="266" r:id="rId4"/>
    <p:sldId id="267" r:id="rId5"/>
    <p:sldId id="269" r:id="rId6"/>
  </p:sldIdLst>
  <p:sldSz cx="9144000" cy="6858000" type="screen4x3"/>
  <p:notesSz cx="6858000" cy="9144000"/>
  <p:custDataLst>
    <p:tags r:id="rId8"/>
  </p:custDataLst>
  <p:defaultTextStyle>
    <a:defPPr>
      <a:defRPr lang="en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33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5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C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CA"/>
          </a:p>
        </p:txBody>
      </p:sp>
      <p:sp>
        <p:nvSpPr>
          <p:cNvPr id="10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CA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2463E1D-C02A-4A6D-9A09-330BCA870215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8756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63E1D-C02A-4A6D-9A09-330BCA870215}" type="slidenum">
              <a:rPr lang="en-CA" smtClean="0"/>
              <a:pPr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8436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Mention that this is our primary area of expertise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63E1D-C02A-4A6D-9A09-330BCA870215}" type="slidenum">
              <a:rPr lang="en-CA" smtClean="0"/>
              <a:pPr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2686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Mention that this is a particularly high value contract for us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63E1D-C02A-4A6D-9A09-330BCA870215}" type="slidenum">
              <a:rPr lang="en-CA" smtClean="0"/>
              <a:pPr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40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B6186-4F2F-46AB-8EE5-4B180F1E1117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565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 advAuto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0E1A6-CA9C-4B14-B5B3-FBB21D4821B0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392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37986-E6E2-45FF-AEF1-961573B9E4BC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6782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1BCCD-2AE1-42FF-B72E-947B5F5FB4F2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5448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C3024-A66D-46B1-B3A3-5312F59C261A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3853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578DC-52CA-4E97-96C9-020338BC200A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9750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88E7D-7B30-40FF-B6FA-2B8B3C416C1D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160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5505D-CC96-4C9D-ACA3-16FD5A6D4010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2660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1A2C-EF68-4C6F-A0EE-CC70568DAC9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31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2E4A2-BE99-4425-B899-CB07EB8C58AE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5785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EDF9F-017E-4CA4-867B-DA0AF8F1C69E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0240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5B018-3FE5-4D8F-8619-42BE16C32496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757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Run-of-River Power Plant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Dunham River</a:t>
            </a:r>
            <a:endParaRPr lang="en-CA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181600"/>
            <a:ext cx="1381125" cy="1266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Project Scope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Our client to develop a run-of-river power plant on Dunham River</a:t>
            </a:r>
          </a:p>
          <a:p>
            <a:r>
              <a:rPr lang="en-CA" dirty="0" smtClean="0"/>
              <a:t>Will generate 715,000 </a:t>
            </a:r>
            <a:r>
              <a:rPr lang="en-CA" dirty="0" err="1" smtClean="0"/>
              <a:t>Mwh</a:t>
            </a:r>
            <a:r>
              <a:rPr lang="en-CA" dirty="0" smtClean="0"/>
              <a:t> per year</a:t>
            </a:r>
          </a:p>
          <a:p>
            <a:r>
              <a:rPr lang="en-CA" dirty="0" smtClean="0"/>
              <a:t>Construction to begin 2013 for 24 months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3953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Our Role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Environmental monitoring of construction activities on:</a:t>
            </a:r>
          </a:p>
          <a:p>
            <a:pPr lvl="1"/>
            <a:r>
              <a:rPr lang="en-CA" dirty="0" smtClean="0"/>
              <a:t>fish, especially salmon run</a:t>
            </a:r>
          </a:p>
          <a:p>
            <a:pPr lvl="1"/>
            <a:r>
              <a:rPr lang="en-CA" dirty="0"/>
              <a:t>w</a:t>
            </a:r>
            <a:r>
              <a:rPr lang="en-CA" dirty="0" smtClean="0"/>
              <a:t>ildlife, including </a:t>
            </a:r>
            <a:r>
              <a:rPr lang="en-CA" dirty="0" smtClean="0"/>
              <a:t>elk </a:t>
            </a:r>
            <a:r>
              <a:rPr lang="en-CA" dirty="0" smtClean="0"/>
              <a:t>colony nearby</a:t>
            </a:r>
          </a:p>
          <a:p>
            <a:pPr lvl="1"/>
            <a:r>
              <a:rPr lang="en-CA" dirty="0" smtClean="0"/>
              <a:t>air quality</a:t>
            </a:r>
          </a:p>
          <a:p>
            <a:pPr lvl="1"/>
            <a:r>
              <a:rPr lang="en-CA" dirty="0" smtClean="0"/>
              <a:t>noise </a:t>
            </a:r>
            <a:r>
              <a:rPr lang="en-CA" dirty="0" err="1" smtClean="0"/>
              <a:t>abattement</a:t>
            </a:r>
            <a:endParaRPr lang="en-CA" dirty="0" smtClean="0"/>
          </a:p>
          <a:p>
            <a:r>
              <a:rPr lang="en-CA" dirty="0" smtClean="0"/>
              <a:t>Possible secondary contract to monitor power plant once in operation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7239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Contract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Contract value: $780,000 over 3 years</a:t>
            </a:r>
          </a:p>
          <a:p>
            <a:r>
              <a:rPr lang="en-CA" dirty="0" smtClean="0"/>
              <a:t>Will employ 3 senior consultants and 1 assistant, operating on-site and from head office</a:t>
            </a:r>
          </a:p>
          <a:p>
            <a:r>
              <a:rPr lang="en-CA" dirty="0" smtClean="0"/>
              <a:t>Will liaise between construction </a:t>
            </a:r>
            <a:r>
              <a:rPr lang="en-CA" dirty="0" err="1" smtClean="0"/>
              <a:t>contracter</a:t>
            </a:r>
            <a:r>
              <a:rPr lang="en-CA" dirty="0" smtClean="0"/>
              <a:t>, client, and </a:t>
            </a:r>
            <a:r>
              <a:rPr lang="en-CA" dirty="0" err="1" smtClean="0"/>
              <a:t>goverment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7254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Spin-Offs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Will establish </a:t>
            </a:r>
            <a:r>
              <a:rPr lang="en-CA" dirty="0" err="1" smtClean="0"/>
              <a:t>Tolano</a:t>
            </a:r>
            <a:r>
              <a:rPr lang="en-CA" dirty="0" smtClean="0"/>
              <a:t> Environmental Consulting as a leader in environmental </a:t>
            </a:r>
            <a:r>
              <a:rPr lang="en-CA" dirty="0" err="1" smtClean="0"/>
              <a:t>montiroring</a:t>
            </a:r>
            <a:r>
              <a:rPr lang="en-CA" dirty="0" smtClean="0"/>
              <a:t> in the growing run-of-river power plant industry.</a:t>
            </a:r>
          </a:p>
          <a:p>
            <a:r>
              <a:rPr lang="en-CA" dirty="0" smtClean="0"/>
              <a:t>Will boost our annual revenue by 15%.</a:t>
            </a:r>
          </a:p>
          <a:p>
            <a:r>
              <a:rPr lang="en-CA" dirty="0" smtClean="0"/>
              <a:t>Will introduce us to more government leaders, helping </a:t>
            </a:r>
            <a:r>
              <a:rPr lang="en-CA" smtClean="0"/>
              <a:t>with future contracts.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234958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163</Words>
  <Application>Microsoft Office PowerPoint</Application>
  <PresentationFormat>On-screen Show (4:3)</PresentationFormat>
  <Paragraphs>26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Run-of-River Power Plant</vt:lpstr>
      <vt:lpstr>Project Scope</vt:lpstr>
      <vt:lpstr>Our Role</vt:lpstr>
      <vt:lpstr>Contract</vt:lpstr>
      <vt:lpstr>Spin-Offs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Run-of-River Power Plant</dc:title>
  <dc:creator>Richard Reeves</dc:creator>
  <cp:lastModifiedBy>Sue Wong</cp:lastModifiedBy>
  <cp:revision>19</cp:revision>
  <cp:lastPrinted>1601-01-01T00:00:00Z</cp:lastPrinted>
  <dcterms:created xsi:type="dcterms:W3CDTF">2010-10-03T15:42:56Z</dcterms:created>
  <dcterms:modified xsi:type="dcterms:W3CDTF">2012-10-26T15:14:20Z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TC010178481033</vt:lpwstr>
  </property>
</Properties>
</file>